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425" r:id="rId2"/>
    <p:sldId id="446" r:id="rId3"/>
    <p:sldId id="435" r:id="rId4"/>
    <p:sldId id="436" r:id="rId5"/>
    <p:sldId id="44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228FD-662C-413F-B700-54E1D72A1939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0716-F57E-47B7-BE1C-F04DA1D3A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4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Fixes worked, but a new problem arose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9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7856-BB98-92C1-69FB-C5117D47C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65A56-A76A-0384-F83F-01DADB212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ACFE3-901E-DA3F-77B4-B3EDD1C0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7CF8-E1F5-5C94-1379-7F3155C66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463E-8894-9106-AD27-82632EA64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4F377-C3A5-0297-AE75-441B84E2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9AEEA0-81E8-24C2-10FD-ADDD03859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3C944-94D6-1719-543C-F9603C7D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3655B-AC66-F0DD-1CF3-34AEEE509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CBC2E-702B-ACD0-9DE7-407EBB65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FEAC7C-E2B4-280D-A4D6-0B584AACE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1F1AD0-A2B9-7555-5D60-8D6C33163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EBB78-3FF7-6824-83C8-76930403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84F74-ACAB-1340-3927-E4A75781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E56B7-0720-C47C-003A-8F2756E1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6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65AE-576C-0D11-611B-978023C58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AA85D-F762-508D-70CE-B491592F5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4B7F3-D947-A88C-36E5-86781E8F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AEBF0-94B6-737D-59DF-6D89B865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FD7E9-43A3-B432-F879-67EA3389B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50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FD582-5A92-229A-2D58-A9CA660B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9D3D0-3451-E460-A976-2B3F7413B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828A4-A485-60BB-8019-DF6A3320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03C87-4A19-6EAB-2BE4-ABB9CB12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EA577-93AD-A4B2-1646-51ADF27C7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9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C7F7D-18B5-15EF-05B6-1A6102D8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06529-830B-5707-2383-5095EC745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99253-28AA-E639-B82E-DA1452B16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CA5C05-567F-0D9B-79B3-D2836341B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92B15-59D5-DE1E-252F-4B272E96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A2B6B-5483-84B4-6A61-36F5E51B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5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099F-EB45-C8A7-CD59-3E8D01115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FB89A-B2A3-5D91-884E-AA4A9026A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0D96E-A138-985D-8E8D-32E882F1C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1A2FA-CB1E-ADCB-AD32-A346AE624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03A3C-437F-98B3-B588-9217DF5946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B4FC34-9574-94EB-BF38-9F7542D4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EE38A8-C4F0-C154-1773-53D0AA9F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E8177-099D-2C0B-C10F-8618E04C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2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D4DD-57EE-2D00-C265-26FB7F7B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A1CE3-6DCF-C5C3-49EF-17B6DCD0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AD629-A641-7A77-304F-02F0459D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DDCCF-30CB-F29D-405F-0B2B5488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CE3554-70D8-4C51-14DA-B9854D79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C35BAA-CA3F-E027-48BF-DD6CD8B53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8C4D1-F52E-F37C-9B5E-86F0DE727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1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8189-7CFB-CD2D-6C51-039B1C244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271F1-B864-2147-5879-1E4154240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AF6D5-3604-E1C1-11A4-23B21D004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78509-1BC6-D9AC-19A2-BA6FB199C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E5627-A0C7-129F-A85F-BC64929F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B4F92-16B8-B2D3-2B09-14576B792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90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11B7-AFD6-AA79-EA3C-9EB17A072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875670-184F-E366-D8C6-4A93480DD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2222F-37C4-FE80-0FA5-2A9D13B7B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54752-43C0-BE84-645A-6F1414C5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03266-3CC0-E72D-04CD-0BA9B1CE6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35EBA-C0E8-050B-A99E-704D849C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15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3A4D5B-7E5C-8DAA-9438-DA3B78A9E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3E2BB-EBAF-8A8C-E9FE-241DEAFB4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81255-4BF0-7306-3E3F-791E4FDD7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641499-4882-42A5-81C0-3D92588165AB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12995-56BF-8BD9-37A9-9721A00B8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1B27D-6C1B-B4FA-FA75-E6D92DD9E0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406777-99AE-4FC4-BC59-964991BB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0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98481-A8CB-4F87-9314-0C889CF9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91D14-4D95-3C5A-1A05-916F42BC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22BCCB-A516-2548-2B84-BE321264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Full-Scale Test Flight 2</a:t>
            </a:r>
          </a:p>
        </p:txBody>
      </p:sp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FFAC5A8A-DA2C-0159-38B0-5C1488867A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Launched again on February 24</a:t>
            </a:r>
            <a:r>
              <a:rPr lang="en-US" baseline="30000"/>
              <a:t>th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Added custom vinyl decals.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Pressure ports</a:t>
            </a:r>
            <a:endParaRPr lang="en-US"/>
          </a:p>
          <a:p>
            <a:pPr lvl="1"/>
            <a:r>
              <a:rPr lang="en-US">
                <a:ea typeface="Calibri"/>
                <a:cs typeface="Calibri"/>
              </a:rPr>
              <a:t>Extra shear pin</a:t>
            </a:r>
            <a:endParaRPr lang="en-US"/>
          </a:p>
          <a:p>
            <a:pPr lvl="1"/>
            <a:r>
              <a:rPr lang="en-US">
                <a:ea typeface="Calibri"/>
                <a:cs typeface="Calibri"/>
              </a:rPr>
              <a:t>Accounted for weight and Cd in simulations</a:t>
            </a:r>
            <a:endParaRPr lang="en-US"/>
          </a:p>
          <a:p>
            <a:pPr lvl="1"/>
            <a:r>
              <a:rPr lang="en-US">
                <a:ea typeface="Calibri"/>
                <a:cs typeface="Calibri"/>
              </a:rPr>
              <a:t>Nosecone finish</a:t>
            </a:r>
            <a:endParaRPr lang="en-US"/>
          </a:p>
          <a:p>
            <a:r>
              <a:rPr lang="en-US"/>
              <a:t>Predicted flight 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Apogee: 4331-ft.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Main Deploy: 600-ft.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9034E-7162-B1C2-99EC-0DAC04CCC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700" y="0"/>
            <a:ext cx="1511300" cy="6858000"/>
          </a:xfrm>
          <a:prstGeom prst="rect">
            <a:avLst/>
          </a:prstGeom>
        </p:spPr>
      </p:pic>
      <p:pic>
        <p:nvPicPr>
          <p:cNvPr id="9" name="Picture 8" descr="A group of people standing on a road&#10;&#10;Description automatically generated">
            <a:extLst>
              <a:ext uri="{FF2B5EF4-FFF2-40B4-BE49-F238E27FC236}">
                <a16:creationId xmlns:a16="http://schemas.microsoft.com/office/drawing/2014/main" id="{73D36DB4-A077-50C7-6103-F4459F25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79" t="-1879" r="26811"/>
          <a:stretch/>
        </p:blipFill>
        <p:spPr>
          <a:xfrm rot="5400000">
            <a:off x="6931243" y="3508157"/>
            <a:ext cx="2011524" cy="3326088"/>
          </a:xfrm>
          <a:prstGeom prst="rect">
            <a:avLst/>
          </a:prstGeom>
        </p:spPr>
      </p:pic>
      <p:pic>
        <p:nvPicPr>
          <p:cNvPr id="52" name="Picture 51" descr="A group of people standing in a field with a rocket&#10;&#10;Description automatically generated">
            <a:extLst>
              <a:ext uri="{FF2B5EF4-FFF2-40B4-BE49-F238E27FC236}">
                <a16:creationId xmlns:a16="http://schemas.microsoft.com/office/drawing/2014/main" id="{19CEA575-A993-18AF-35A6-6FF01426A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587" b="5575"/>
          <a:stretch/>
        </p:blipFill>
        <p:spPr>
          <a:xfrm>
            <a:off x="5416708" y="1582428"/>
            <a:ext cx="5040594" cy="2602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D6657-096F-8C6B-0FB0-769BAB6349AF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Nicholas Hux</a:t>
            </a:r>
          </a:p>
        </p:txBody>
      </p:sp>
    </p:spTree>
    <p:extLst>
      <p:ext uri="{BB962C8B-B14F-4D97-AF65-F5344CB8AC3E}">
        <p14:creationId xmlns:p14="http://schemas.microsoft.com/office/powerpoint/2010/main" val="139664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98481-A8CB-4F87-9314-0C889CF9F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91D14-4D95-3C5A-1A05-916F42BC0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22BCCB-A516-2548-2B84-BE321264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Full-Scale Test Flight 2 Launch Video</a:t>
            </a: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9034E-7162-B1C2-99EC-0DAC04CCC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0"/>
            <a:ext cx="1511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6D6657-096F-8C6B-0FB0-769BAB6349AF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Nicholas Hux</a:t>
            </a:r>
          </a:p>
        </p:txBody>
      </p:sp>
      <p:pic>
        <p:nvPicPr>
          <p:cNvPr id="11" name="07821E72-FF08-4855-8D74-D114C2598E8E_2_0_a_C170887E-F0F9-4791-89BA-184598939E16.mp4">
            <a:hlinkClick r:id="" action="ppaction://media"/>
            <a:extLst>
              <a:ext uri="{FF2B5EF4-FFF2-40B4-BE49-F238E27FC236}">
                <a16:creationId xmlns:a16="http://schemas.microsoft.com/office/drawing/2014/main" id="{9A2BF4C1-B8AB-1DED-400E-F9FE3D6D4E0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1807"/>
          <a:stretch/>
        </p:blipFill>
        <p:spPr>
          <a:xfrm>
            <a:off x="2102447" y="1722039"/>
            <a:ext cx="3589687" cy="4351338"/>
          </a:xfrm>
        </p:spPr>
      </p:pic>
      <p:pic>
        <p:nvPicPr>
          <p:cNvPr id="13" name="Picture 12" descr="A map of a city&#10;&#10;Description automatically generated">
            <a:extLst>
              <a:ext uri="{FF2B5EF4-FFF2-40B4-BE49-F238E27FC236}">
                <a16:creationId xmlns:a16="http://schemas.microsoft.com/office/drawing/2014/main" id="{2B276F79-C46F-329E-D961-D218E209F5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770" r="29870"/>
          <a:stretch/>
        </p:blipFill>
        <p:spPr>
          <a:xfrm>
            <a:off x="6499868" y="1722039"/>
            <a:ext cx="2233961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04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light2_maindeploy_B4FF4010-0ADE-4851-A8C5-42B1B3E3AA6C.mp4">
            <a:hlinkClick r:id="" action="ppaction://media"/>
            <a:extLst>
              <a:ext uri="{FF2B5EF4-FFF2-40B4-BE49-F238E27FC236}">
                <a16:creationId xmlns:a16="http://schemas.microsoft.com/office/drawing/2014/main" id="{7E9C1C3D-83E3-094A-865E-D8D8FB0DDC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500" y="1736295"/>
            <a:ext cx="7747000" cy="4346575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41E13-11BA-7B0A-F218-4E869B2E7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1160" y="636778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2DA07-6E5B-35F0-086F-6861AF3D0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4AD84B-77F8-0DE3-0EBE-E93B93C69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r>
              <a:rPr lang="en-US" sz="3200" b="1" dirty="0"/>
              <a:t>Full-Scale Test Flight 2 Recovery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A866DB-736F-B8B6-27CF-E76DD53165F3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Nicholas Hux</a:t>
            </a:r>
          </a:p>
        </p:txBody>
      </p:sp>
    </p:spTree>
    <p:extLst>
      <p:ext uri="{BB962C8B-B14F-4D97-AF65-F5344CB8AC3E}">
        <p14:creationId xmlns:p14="http://schemas.microsoft.com/office/powerpoint/2010/main" val="10886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2925B2-5675-9DC6-5D62-DFA3D6073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274813" cy="4351338"/>
          </a:xfrm>
        </p:spPr>
        <p:txBody>
          <a:bodyPr/>
          <a:lstStyle/>
          <a:p>
            <a:r>
              <a:rPr lang="en-US"/>
              <a:t>Both altimeters read apogee of 4493-ft.</a:t>
            </a:r>
          </a:p>
          <a:p>
            <a:endParaRPr lang="en-US"/>
          </a:p>
          <a:p>
            <a:r>
              <a:rPr lang="en-US"/>
              <a:t>Separation of airframe occurred as planned.</a:t>
            </a:r>
          </a:p>
          <a:p>
            <a:pPr lvl="1"/>
            <a:r>
              <a:rPr lang="en-US"/>
              <a:t>Changes from last flight were successful.</a:t>
            </a:r>
          </a:p>
          <a:p>
            <a:pPr lvl="1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F6C299-62B5-4692-9783-80621FC7E5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4808213" y="1825625"/>
            <a:ext cx="5801784" cy="43513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6023E-324F-51E7-17A8-89FEEE75E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B3523-C933-F664-A6D7-9BEA468F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E2D0F2-702D-568B-087F-9366E53BA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67032"/>
            <a:ext cx="9601200" cy="960276"/>
          </a:xfrm>
        </p:spPr>
        <p:txBody>
          <a:bodyPr/>
          <a:lstStyle/>
          <a:p>
            <a:r>
              <a:rPr lang="en-US" b="1" dirty="0"/>
              <a:t>Full-Scale Test Flight 2 -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4A7CF-797A-9551-35C1-757C47BBB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700" y="0"/>
            <a:ext cx="15113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2DC5D4-2B6E-E45C-1BCA-518C6829A512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Nicholas Hux</a:t>
            </a:r>
          </a:p>
        </p:txBody>
      </p:sp>
    </p:spTree>
    <p:extLst>
      <p:ext uri="{BB962C8B-B14F-4D97-AF65-F5344CB8AC3E}">
        <p14:creationId xmlns:p14="http://schemas.microsoft.com/office/powerpoint/2010/main" val="3027530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53E67-46C5-0775-7B1F-A2E5A7D7B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665E1-BA03-AB6B-3E61-3D3BDC31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A0827B-F69B-1526-0DD4-F2F98AB85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85D4618-8B6E-B934-E546-88D89B35B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Full-Scale Test Flight 2</a:t>
            </a:r>
          </a:p>
        </p:txBody>
      </p:sp>
      <p:pic>
        <p:nvPicPr>
          <p:cNvPr id="38" name="Content Placeholder 37" descr="A rocket on a road&#10;&#10;Description automatically generated">
            <a:extLst>
              <a:ext uri="{FF2B5EF4-FFF2-40B4-BE49-F238E27FC236}">
                <a16:creationId xmlns:a16="http://schemas.microsoft.com/office/drawing/2014/main" id="{047A817C-99D5-18C3-5E72-BB4650F2AB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9868" y="1417476"/>
            <a:ext cx="1850696" cy="2467595"/>
          </a:xfrm>
        </p:spPr>
      </p:pic>
      <p:sp>
        <p:nvSpPr>
          <p:cNvPr id="34" name="Content Placeholder 33">
            <a:extLst>
              <a:ext uri="{FF2B5EF4-FFF2-40B4-BE49-F238E27FC236}">
                <a16:creationId xmlns:a16="http://schemas.microsoft.com/office/drawing/2014/main" id="{4BDAADA9-0214-C748-FF11-C2B8FE39F5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5356123" cy="4351338"/>
          </a:xfrm>
        </p:spPr>
        <p:txBody>
          <a:bodyPr/>
          <a:lstStyle/>
          <a:p>
            <a:r>
              <a:rPr lang="en-US"/>
              <a:t>Failure Analysis</a:t>
            </a:r>
          </a:p>
          <a:p>
            <a:pPr lvl="1"/>
            <a:r>
              <a:rPr lang="en-US"/>
              <a:t>Main parachute did not fully extend.</a:t>
            </a:r>
          </a:p>
          <a:p>
            <a:pPr lvl="1"/>
            <a:r>
              <a:rPr lang="en-US"/>
              <a:t>Fin broke due to high kinetic energy upon impact.</a:t>
            </a:r>
          </a:p>
          <a:p>
            <a:pPr lvl="1"/>
            <a:endParaRPr lang="en-US"/>
          </a:p>
          <a:p>
            <a:r>
              <a:rPr lang="en-US"/>
              <a:t>Failure occurred through over-taping the parachute, and collision with avionics bay</a:t>
            </a:r>
          </a:p>
        </p:txBody>
      </p:sp>
      <p:pic>
        <p:nvPicPr>
          <p:cNvPr id="46" name="Picture 45" descr="A close up of a metal object&#10;&#10;Description automatically generated">
            <a:extLst>
              <a:ext uri="{FF2B5EF4-FFF2-40B4-BE49-F238E27FC236}">
                <a16:creationId xmlns:a16="http://schemas.microsoft.com/office/drawing/2014/main" id="{431545EB-D33B-16A6-83ED-94AAF224B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868" y="3982256"/>
            <a:ext cx="1850696" cy="2467595"/>
          </a:xfrm>
          <a:prstGeom prst="rect">
            <a:avLst/>
          </a:prstGeom>
        </p:spPr>
      </p:pic>
      <p:pic>
        <p:nvPicPr>
          <p:cNvPr id="48" name="Picture 47" descr="A red pipe in the grass&#10;&#10;Description automatically generated">
            <a:extLst>
              <a:ext uri="{FF2B5EF4-FFF2-40B4-BE49-F238E27FC236}">
                <a16:creationId xmlns:a16="http://schemas.microsoft.com/office/drawing/2014/main" id="{9BC3121A-B5DE-7CDC-1490-CC8CBB65E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1509" y="3982256"/>
            <a:ext cx="1850698" cy="2467597"/>
          </a:xfrm>
          <a:prstGeom prst="rect">
            <a:avLst/>
          </a:prstGeom>
        </p:spPr>
      </p:pic>
      <p:pic>
        <p:nvPicPr>
          <p:cNvPr id="50" name="Picture 49" descr="A blue object in a field of dry grass&#10;&#10;Description automatically generated">
            <a:extLst>
              <a:ext uri="{FF2B5EF4-FFF2-40B4-BE49-F238E27FC236}">
                <a16:creationId xmlns:a16="http://schemas.microsoft.com/office/drawing/2014/main" id="{204C9D06-349A-2DA1-A477-047F97C06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509" y="1430110"/>
            <a:ext cx="1850698" cy="24675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EB242E-81D4-334A-7E29-C84683F64C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0700" y="0"/>
            <a:ext cx="15113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64DA0F-9A70-02F0-F3DC-042A936DCBC7}"/>
              </a:ext>
            </a:extLst>
          </p:cNvPr>
          <p:cNvSpPr txBox="1"/>
          <p:nvPr/>
        </p:nvSpPr>
        <p:spPr>
          <a:xfrm>
            <a:off x="10728961" y="0"/>
            <a:ext cx="146304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Calibri"/>
                <a:cs typeface="Calibri"/>
              </a:rPr>
              <a:t>Nicholas Hux</a:t>
            </a:r>
          </a:p>
        </p:txBody>
      </p:sp>
    </p:spTree>
    <p:extLst>
      <p:ext uri="{BB962C8B-B14F-4D97-AF65-F5344CB8AC3E}">
        <p14:creationId xmlns:p14="http://schemas.microsoft.com/office/powerpoint/2010/main" val="2586588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Widescreen</PresentationFormat>
  <Paragraphs>36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Office Theme</vt:lpstr>
      <vt:lpstr>Full-Scale Test Flight 2</vt:lpstr>
      <vt:lpstr>Full-Scale Test Flight 2 Launch Video</vt:lpstr>
      <vt:lpstr>Full-Scale Test Flight 2 Recovery Video</vt:lpstr>
      <vt:lpstr>Full-Scale Test Flight 2 - Data</vt:lpstr>
      <vt:lpstr>Full-Scale Test Flight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Full-Scale Test Flight 2</dc:title>
  <dc:creator>Jake Miller</dc:creator>
  <cp:lastModifiedBy>Jake Miller</cp:lastModifiedBy>
  <cp:revision>1</cp:revision>
  <dcterms:created xsi:type="dcterms:W3CDTF">2024-03-01T17:46:07Z</dcterms:created>
  <dcterms:modified xsi:type="dcterms:W3CDTF">2024-03-01T17:47:04Z</dcterms:modified>
</cp:coreProperties>
</file>